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500563" cy="4500563"/>
  <p:notesSz cx="6858000" cy="9144000"/>
  <p:defaultTextStyle>
    <a:defPPr>
      <a:defRPr lang="es-MX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8">
          <p15:clr>
            <a:srgbClr val="A4A3A4"/>
          </p15:clr>
        </p15:guide>
        <p15:guide id="2" pos="14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938" y="102"/>
      </p:cViewPr>
      <p:guideLst>
        <p:guide orient="horz" pos="1418"/>
        <p:guide pos="14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D741E-B810-469D-A601-2DFC0A70FCDB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FA664-6397-4239-AD38-D1DEEA159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64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A664-6397-4239-AD38-D1DEEA15930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79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7542" y="1398092"/>
            <a:ext cx="3825479" cy="9647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5085" y="2550319"/>
            <a:ext cx="3150394" cy="1150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49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8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262908" y="180231"/>
            <a:ext cx="1012627" cy="38400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5028" y="180231"/>
            <a:ext cx="2962871" cy="38400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15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67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5513" y="2892029"/>
            <a:ext cx="3825479" cy="893862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5513" y="1907531"/>
            <a:ext cx="3825479" cy="9844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71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5028" y="1050131"/>
            <a:ext cx="1987749" cy="297016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7786" y="1050131"/>
            <a:ext cx="1987749" cy="297016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88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5028" y="1007418"/>
            <a:ext cx="1988530" cy="4198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5028" y="1427262"/>
            <a:ext cx="1988530" cy="2593033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286224" y="1007418"/>
            <a:ext cx="1989311" cy="4198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286224" y="1427262"/>
            <a:ext cx="1989311" cy="2593033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67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9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45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029" y="179189"/>
            <a:ext cx="1480654" cy="7625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9595" y="179189"/>
            <a:ext cx="2515940" cy="384110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029" y="941785"/>
            <a:ext cx="1480654" cy="30785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43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2142" y="3150394"/>
            <a:ext cx="2700338" cy="37192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82142" y="402134"/>
            <a:ext cx="2700338" cy="2700338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82142" y="3522316"/>
            <a:ext cx="2700338" cy="528191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8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5028" y="180231"/>
            <a:ext cx="4050507" cy="750094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5028" y="1050131"/>
            <a:ext cx="4050507" cy="2970164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5028" y="4171356"/>
            <a:ext cx="1050131" cy="23961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FF2D-11E9-4E6F-87BC-1661D1D8FA13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37693" y="4171356"/>
            <a:ext cx="1425178" cy="23961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25404" y="4171356"/>
            <a:ext cx="1050131" cy="23961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12D1-4A29-4BFD-A36C-8AD7206C3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3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" y="857"/>
            <a:ext cx="4498848" cy="449884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098153" y="1003642"/>
            <a:ext cx="302433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DelargoDT" pitchFamily="34" charset="0"/>
              </a:rPr>
              <a:t> Rogelio </a:t>
            </a:r>
            <a:r>
              <a:rPr lang="es-MX" sz="900" dirty="0" err="1" smtClean="0">
                <a:latin typeface="DelargoDT" pitchFamily="34" charset="0"/>
              </a:rPr>
              <a:t>Gomézcaña</a:t>
            </a:r>
            <a:r>
              <a:rPr lang="es-MX" sz="900" dirty="0" smtClean="0">
                <a:latin typeface="DelargoDT" pitchFamily="34" charset="0"/>
              </a:rPr>
              <a:t> Saavedra</a:t>
            </a:r>
            <a:endParaRPr lang="es-MX" sz="900" dirty="0">
              <a:latin typeface="DelargoD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30201" y="3171577"/>
            <a:ext cx="2592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DelargoDT" pitchFamily="34" charset="0"/>
              </a:rPr>
              <a:t> Producción de Noche Buena</a:t>
            </a:r>
            <a:endParaRPr lang="es-MX" sz="900" dirty="0">
              <a:latin typeface="DelargoDT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674217" y="1242169"/>
            <a:ext cx="201622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DelargoDT" pitchFamily="34" charset="0"/>
              </a:rPr>
              <a:t> Juan </a:t>
            </a:r>
            <a:r>
              <a:rPr lang="es-MX" sz="900" dirty="0">
                <a:latin typeface="DelargoDT" pitchFamily="34" charset="0"/>
              </a:rPr>
              <a:t>P</a:t>
            </a:r>
            <a:r>
              <a:rPr lang="es-MX" sz="900" dirty="0" smtClean="0">
                <a:latin typeface="DelargoDT" pitchFamily="34" charset="0"/>
              </a:rPr>
              <a:t>érez</a:t>
            </a:r>
            <a:endParaRPr lang="es-MX" sz="900" dirty="0">
              <a:latin typeface="DelargoDT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50281" y="3843981"/>
            <a:ext cx="1512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latin typeface="DelargoDT" pitchFamily="34" charset="0"/>
              </a:rPr>
              <a:t>AGOSTO </a:t>
            </a:r>
            <a:r>
              <a:rPr lang="es-MX" sz="600" dirty="0" smtClean="0">
                <a:latin typeface="DelargoDT" pitchFamily="34" charset="0"/>
              </a:rPr>
              <a:t>2020</a:t>
            </a:r>
            <a:endParaRPr lang="es-MX" sz="600" dirty="0">
              <a:latin typeface="DelargoD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DelargoDT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Amri Edardna</cp:lastModifiedBy>
  <cp:revision>18</cp:revision>
  <cp:lastPrinted>2015-04-20T19:43:35Z</cp:lastPrinted>
  <dcterms:created xsi:type="dcterms:W3CDTF">2014-09-19T16:14:19Z</dcterms:created>
  <dcterms:modified xsi:type="dcterms:W3CDTF">2020-05-14T01:23:00Z</dcterms:modified>
</cp:coreProperties>
</file>